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5"/>
  </p:notesMasterIdLst>
  <p:sldIdLst>
    <p:sldId id="256" r:id="rId3"/>
    <p:sldId id="257" r:id="rId4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6"/>
      <p:bold r:id="rId7"/>
      <p:italic r:id="rId8"/>
      <p:boldItalic r:id="rId9"/>
    </p:embeddedFont>
    <p:embeddedFont>
      <p:font typeface="Roboto Slab" panose="020B0604020202020204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2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f12c1976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g4f12c1976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f12c19769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g4f12c19769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(Navy)" type="obj">
  <p:cSld name="OBJEC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29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043268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043268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04326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rgbClr val="043268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rgbClr val="043268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04326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3000" b="0">
                <a:latin typeface="Roboto Slab"/>
                <a:ea typeface="Roboto Slab"/>
                <a:cs typeface="Roboto Slab"/>
                <a:sym typeface="Roboto Slab"/>
              </a:rPr>
              <a:t>YWMC - Institutional Profile Highlights </a:t>
            </a:r>
            <a:endParaRPr sz="3000" b="0"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61" name="Google Shape;61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29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87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500"/>
              <a:buFont typeface="Roboto Slab"/>
              <a:buChar char="•"/>
            </a:pPr>
            <a:r>
              <a:rPr lang="en" sz="2500">
                <a:latin typeface="Roboto Slab"/>
                <a:ea typeface="Roboto Slab"/>
                <a:cs typeface="Roboto Slab"/>
                <a:sym typeface="Roboto Slab"/>
              </a:rPr>
              <a:t>Primarily Residential</a:t>
            </a:r>
            <a:endParaRPr sz="2500"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marR="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Roboto Slab"/>
              <a:buChar char="•"/>
            </a:pPr>
            <a:r>
              <a:rPr lang="en" sz="2500">
                <a:latin typeface="Roboto Slab"/>
                <a:ea typeface="Roboto Slab"/>
                <a:cs typeface="Roboto Slab"/>
                <a:sym typeface="Roboto Slab"/>
              </a:rPr>
              <a:t>Hartsville, SC</a:t>
            </a:r>
            <a:endParaRPr sz="2500"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marR="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Roboto Slab"/>
              <a:buChar char="•"/>
            </a:pPr>
            <a:r>
              <a:rPr lang="en" sz="2500">
                <a:latin typeface="Roboto Slab"/>
                <a:ea typeface="Roboto Slab"/>
                <a:cs typeface="Roboto Slab"/>
                <a:sym typeface="Roboto Slab"/>
              </a:rPr>
              <a:t>Total enrollment of approximately 1,200</a:t>
            </a:r>
            <a:endParaRPr sz="2500"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marR="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Roboto Slab"/>
              <a:buChar char="•"/>
            </a:pPr>
            <a:r>
              <a:rPr lang="en" sz="2500">
                <a:latin typeface="Roboto Slab"/>
                <a:ea typeface="Roboto Slab"/>
                <a:cs typeface="Roboto Slab"/>
                <a:sym typeface="Roboto Slab"/>
              </a:rPr>
              <a:t>YWMC Pell Distribution</a:t>
            </a:r>
            <a:endParaRPr sz="2500"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marR="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Roboto Slab"/>
              <a:buChar char="•"/>
            </a:pPr>
            <a:r>
              <a:rPr lang="en" sz="2500">
                <a:latin typeface="Roboto Slab"/>
                <a:ea typeface="Roboto Slab"/>
                <a:cs typeface="Roboto Slab"/>
                <a:sym typeface="Roboto Slab"/>
              </a:rPr>
              <a:t>40% or more of incoming class = First Generation</a:t>
            </a:r>
            <a:endParaRPr sz="2500"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marR="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Roboto Slab"/>
              <a:buChar char="•"/>
            </a:pPr>
            <a:r>
              <a:rPr lang="en" sz="2500">
                <a:latin typeface="Roboto Slab"/>
                <a:ea typeface="Roboto Slab"/>
                <a:cs typeface="Roboto Slab"/>
                <a:sym typeface="Roboto Slab"/>
              </a:rPr>
              <a:t>Student Population that is Reflective of South Carolina Population</a:t>
            </a:r>
            <a:endParaRPr sz="2500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3000" b="0">
                <a:latin typeface="Roboto Slab"/>
                <a:ea typeface="Roboto Slab"/>
                <a:cs typeface="Roboto Slab"/>
                <a:sym typeface="Roboto Slab"/>
              </a:rPr>
              <a:t>YWMC - Student Success </a:t>
            </a:r>
            <a:endParaRPr sz="3000" b="0"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67" name="Google Shape;67;p1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29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87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500"/>
              <a:buFont typeface="Roboto Slab"/>
              <a:buChar char="•"/>
            </a:pPr>
            <a:r>
              <a:rPr lang="en" sz="2500">
                <a:latin typeface="Roboto Slab"/>
                <a:ea typeface="Roboto Slab"/>
                <a:cs typeface="Roboto Slab"/>
                <a:sym typeface="Roboto Slab"/>
              </a:rPr>
              <a:t>Focused Professional Development</a:t>
            </a:r>
            <a:endParaRPr sz="2500"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marR="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Roboto Slab"/>
              <a:buChar char="•"/>
            </a:pPr>
            <a:r>
              <a:rPr lang="en" sz="2500">
                <a:latin typeface="Roboto Slab"/>
                <a:ea typeface="Roboto Slab"/>
                <a:cs typeface="Roboto Slab"/>
                <a:sym typeface="Roboto Slab"/>
              </a:rPr>
              <a:t>Gateway Courses and Achievement Gaps</a:t>
            </a:r>
            <a:endParaRPr sz="2500"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marR="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Roboto Slab"/>
              <a:buChar char="•"/>
            </a:pPr>
            <a:r>
              <a:rPr lang="en" sz="2500">
                <a:latin typeface="Roboto Slab"/>
                <a:ea typeface="Roboto Slab"/>
                <a:cs typeface="Roboto Slab"/>
                <a:sym typeface="Roboto Slab"/>
              </a:rPr>
              <a:t>Launch of Center for Diversity, Interfaith, and Inclusion Education</a:t>
            </a:r>
            <a:endParaRPr sz="2500"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marR="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Roboto Slab"/>
              <a:buChar char="•"/>
            </a:pPr>
            <a:r>
              <a:rPr lang="en" sz="2500">
                <a:latin typeface="Roboto Slab"/>
                <a:ea typeface="Roboto Slab"/>
                <a:cs typeface="Roboto Slab"/>
                <a:sym typeface="Roboto Slab"/>
              </a:rPr>
              <a:t>Student Engagement in Campus Organizations</a:t>
            </a:r>
            <a:endParaRPr sz="2500"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marR="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Roboto Slab"/>
              <a:buChar char="•"/>
            </a:pPr>
            <a:r>
              <a:rPr lang="en" sz="2500">
                <a:latin typeface="Roboto Slab"/>
                <a:ea typeface="Roboto Slab"/>
                <a:cs typeface="Roboto Slab"/>
                <a:sym typeface="Roboto Slab"/>
              </a:rPr>
              <a:t>Residence Life Staff</a:t>
            </a:r>
            <a:endParaRPr sz="2500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Coker 2015">
  <a:themeElements>
    <a:clrScheme name="Coker 2015 v2">
      <a:dk1>
        <a:srgbClr val="043368"/>
      </a:dk1>
      <a:lt1>
        <a:srgbClr val="FFFFFF"/>
      </a:lt1>
      <a:dk2>
        <a:srgbClr val="000000"/>
      </a:dk2>
      <a:lt2>
        <a:srgbClr val="4E99CF"/>
      </a:lt2>
      <a:accent1>
        <a:srgbClr val="FCC30D"/>
      </a:accent1>
      <a:accent2>
        <a:srgbClr val="4E99CF"/>
      </a:accent2>
      <a:accent3>
        <a:srgbClr val="043268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68</Words>
  <Application>Microsoft Office PowerPoint</Application>
  <PresentationFormat>On-screen Show (16:9)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Roboto Slab</vt:lpstr>
      <vt:lpstr>Arial</vt:lpstr>
      <vt:lpstr>Calibri</vt:lpstr>
      <vt:lpstr>Simple Light</vt:lpstr>
      <vt:lpstr>5_Coker 2015</vt:lpstr>
      <vt:lpstr>YWMC - Institutional Profile Highlights </vt:lpstr>
      <vt:lpstr>YWMC - Student Success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YWMC - Institutional Profile Highlights </dc:title>
  <dc:creator>Ann Landis</dc:creator>
  <cp:lastModifiedBy>Ann Landis</cp:lastModifiedBy>
  <cp:revision>1</cp:revision>
  <dcterms:modified xsi:type="dcterms:W3CDTF">2019-02-17T17:09:34Z</dcterms:modified>
</cp:coreProperties>
</file>